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56" r:id="rId4"/>
    <p:sldId id="257" r:id="rId5"/>
    <p:sldId id="264" r:id="rId6"/>
    <p:sldId id="262" r:id="rId7"/>
    <p:sldId id="265" r:id="rId8"/>
    <p:sldId id="263" r:id="rId9"/>
    <p:sldId id="266" r:id="rId10"/>
    <p:sldId id="259" r:id="rId11"/>
    <p:sldId id="2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8AA46-F5F1-7B85-5F93-F8D363457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CDBE9-D65F-E726-971C-5DFD4A506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5B8D2-3D7F-78ED-82F4-0F20C3081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BEDB8-81CA-6AB1-5AF3-69FAA7B59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8F7D-D7AE-9BBE-27E0-833041F4B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0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7514C-88AF-B224-C32D-839064F19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797B7-368F-40D7-8EE6-11F750059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E2A37-F1E2-7A67-6107-9B5914848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EF505-EA15-B5E7-234F-47E091471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A1439-554C-0653-B759-138E5CE7D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29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D4DFC-C3FA-C159-5053-FB3D89EB4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8D133-C49C-84F3-A32E-FB1FEE370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0B44A-871A-B665-AC27-ADAD94537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46F34-4D1F-4EE6-C6E5-B92137956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AC539-F06B-B4B1-524E-2BE4D6D4C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1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33DBC-B37F-510E-6808-ACE408AC5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B9330-BFF6-D760-8221-251B60E9C8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B5B7C-D16D-94E6-0A10-2130E4AD2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21104-4E7F-9AEB-9974-5CAAE1F0F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F2A3C-F50C-0AF8-DE84-526CABBE0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FA20E-334F-73DB-DF0F-DF4813C63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30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7BCE9-FEA8-C6EC-F978-C0919C7D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7043B-D697-99A2-0242-688644F34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4B9FC3-71DD-441F-0EFA-7057D1882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0E9760-F9C4-83D7-84A5-074DCA6C9D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B9D748-21A2-2CEB-FD9A-8DAACC12B1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4FBBA3-B252-28DE-6856-3F2393AC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9701B9-3220-3E13-2ABF-64694D7E8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CA669D-96F0-6689-E18F-79B014163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9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886B5-F388-16AE-9E78-F47DB4626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BCA8F6-C38D-9CCE-1B12-432C9A8AF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982226-A4EF-08AA-92DB-82FADC747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CFA823-0BBD-CD48-CDFD-0E9982F9E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4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B27C4-1619-79DA-4AF0-1AD217C0F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2F6764-8C1D-591B-C9E0-9CFD4FAC9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3D32F-7135-FC47-572C-98B7970D3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43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039AE-C4DE-22E5-E103-0C27BB47F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7CEBB-68EA-CAEA-E91C-024C3D6E1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1FBB0-FB51-BC09-DC3A-4566FC1D6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EDF3C-495E-B3BD-CA8B-DE18708B7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5CDF8-D419-AC04-FF0E-017D219C5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BCE71F-CFDF-F4D0-16A6-4E628AAD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AF43E-1248-0E27-2480-05CF650B8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7373D2-F3B7-9FF3-40E0-C6CF21E395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20555-608B-79AD-1CA1-A26C04D7B4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931D8-889A-0040-5675-239B0C8B5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CEB7D-7FF0-A968-4269-72E68F2B8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993691-7C73-2733-1BD6-FA88BF8FE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68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B5055-ACCE-90B7-5BBB-3D94BD51B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F8510E-264D-99AE-07A0-9F88F08EA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BB7B7-3FD2-9271-80C5-5A686F354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979CD-3A9A-7622-0F45-C428FF87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915B9-5E98-9F3E-D457-FF1853973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41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5178D6-748D-7E39-47D9-3162C660E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C7AA56-1954-A77C-5793-11739F24D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6F41A-BF73-3634-BC01-32C6CB93F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44A28-2F29-8622-2522-9FA3F2AE9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24450-21CF-14ED-CDF3-10BF8E6A3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46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35F96A-EEAF-2B67-FCEF-C90E1F5FB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9140A1-698B-6542-7B2B-015C261CA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56E0F-AC89-B823-025B-335AB4B037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F9AD34-C587-EB40-B2E1-1BFA61E452ED}" type="datetimeFigureOut">
              <a:rPr lang="en-US" smtClean="0"/>
              <a:t>12/6/24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F0E7E-A749-0A9D-AA51-1647F6FF9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7AF99-B7D8-3A58-9094-CCAC73848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9615E-8C3D-7341-9B07-B6E25CB6A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0C111B-972F-5148-2BB2-C3E5ED108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8800" dirty="0">
                <a:solidFill>
                  <a:schemeClr val="bg1">
                    <a:lumMod val="95000"/>
                    <a:lumOff val="5000"/>
                  </a:schemeClr>
                </a:solidFill>
                <a:latin typeface="ADLaM Display" panose="020F0502020204030204" pitchFamily="34" charset="0"/>
                <a:ea typeface="STHupo" panose="02010800040101010101" pitchFamily="2" charset="-122"/>
                <a:cs typeface="ADLaM Display" panose="020F0502020204030204" pitchFamily="34" charset="0"/>
              </a:rPr>
              <a:t>Phonics Memory Game</a:t>
            </a:r>
          </a:p>
        </p:txBody>
      </p:sp>
    </p:spTree>
    <p:extLst>
      <p:ext uri="{BB962C8B-B14F-4D97-AF65-F5344CB8AC3E}">
        <p14:creationId xmlns:p14="http://schemas.microsoft.com/office/powerpoint/2010/main" val="12273954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hlinkClick r:id="rId2" action="ppaction://hlinksldjump"/>
            <a:extLst>
              <a:ext uri="{FF2B5EF4-FFF2-40B4-BE49-F238E27FC236}">
                <a16:creationId xmlns:a16="http://schemas.microsoft.com/office/drawing/2014/main" id="{1F3E4ABE-ABF9-386B-F004-E28A4A91C8A8}"/>
              </a:ext>
            </a:extLst>
          </p:cNvPr>
          <p:cNvSpPr/>
          <p:nvPr/>
        </p:nvSpPr>
        <p:spPr>
          <a:xfrm>
            <a:off x="664029" y="2057400"/>
            <a:ext cx="2743200" cy="27432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C000"/>
                </a:solidFill>
              </a:rPr>
              <a:t>Easy</a:t>
            </a:r>
          </a:p>
        </p:txBody>
      </p:sp>
      <p:sp>
        <p:nvSpPr>
          <p:cNvPr id="6" name="Oval 5">
            <a:hlinkClick r:id="rId3" action="ppaction://hlinksldjump"/>
            <a:extLst>
              <a:ext uri="{FF2B5EF4-FFF2-40B4-BE49-F238E27FC236}">
                <a16:creationId xmlns:a16="http://schemas.microsoft.com/office/drawing/2014/main" id="{2212BCAE-5270-F794-2337-DEAA4FCAF8B1}"/>
              </a:ext>
            </a:extLst>
          </p:cNvPr>
          <p:cNvSpPr/>
          <p:nvPr/>
        </p:nvSpPr>
        <p:spPr>
          <a:xfrm>
            <a:off x="4724400" y="2057400"/>
            <a:ext cx="2743200" cy="27432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Moderation</a:t>
            </a:r>
            <a:endParaRPr lang="en-US" sz="2800" dirty="0"/>
          </a:p>
        </p:txBody>
      </p:sp>
      <p:sp>
        <p:nvSpPr>
          <p:cNvPr id="7" name="Oval 6">
            <a:hlinkClick r:id="rId4" action="ppaction://hlinksldjump"/>
            <a:extLst>
              <a:ext uri="{FF2B5EF4-FFF2-40B4-BE49-F238E27FC236}">
                <a16:creationId xmlns:a16="http://schemas.microsoft.com/office/drawing/2014/main" id="{A4A76D23-441A-649A-0026-463842E85DFE}"/>
              </a:ext>
            </a:extLst>
          </p:cNvPr>
          <p:cNvSpPr/>
          <p:nvPr/>
        </p:nvSpPr>
        <p:spPr>
          <a:xfrm>
            <a:off x="8784771" y="2057400"/>
            <a:ext cx="2743200" cy="27432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C000"/>
                </a:solidFill>
              </a:rPr>
              <a:t>Hard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2648B1-0636-4FF2-7DC1-ADB28AD35059}"/>
              </a:ext>
            </a:extLst>
          </p:cNvPr>
          <p:cNvSpPr/>
          <p:nvPr/>
        </p:nvSpPr>
        <p:spPr>
          <a:xfrm>
            <a:off x="4167187" y="485775"/>
            <a:ext cx="3857625" cy="70008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Choose one to start!</a:t>
            </a:r>
          </a:p>
        </p:txBody>
      </p:sp>
    </p:spTree>
    <p:extLst>
      <p:ext uri="{BB962C8B-B14F-4D97-AF65-F5344CB8AC3E}">
        <p14:creationId xmlns:p14="http://schemas.microsoft.com/office/powerpoint/2010/main" val="314964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图片 1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983" y="2042195"/>
            <a:ext cx="5560034" cy="2353260"/>
          </a:xfrm>
          <a:prstGeom prst="rect">
            <a:avLst/>
          </a:prstGeom>
        </p:spPr>
      </p:pic>
      <p:pic>
        <p:nvPicPr>
          <p:cNvPr id="154" name="ReadyG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31475" y="5330825"/>
            <a:ext cx="609600" cy="609600"/>
          </a:xfrm>
          <a:prstGeom prst="rect">
            <a:avLst/>
          </a:prstGeom>
        </p:spPr>
      </p:pic>
      <p:pic>
        <p:nvPicPr>
          <p:cNvPr id="157" name="图片 1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5983" y="2042195"/>
            <a:ext cx="5560034" cy="2353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0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d w">
            <a:extLst>
              <a:ext uri="{FF2B5EF4-FFF2-40B4-BE49-F238E27FC236}">
                <a16:creationId xmlns:a16="http://schemas.microsoft.com/office/drawing/2014/main" id="{8018BFCE-4107-5CB9-8839-11F9043F751A}"/>
              </a:ext>
            </a:extLst>
          </p:cNvPr>
          <p:cNvSpPr/>
          <p:nvPr/>
        </p:nvSpPr>
        <p:spPr>
          <a:xfrm>
            <a:off x="598715" y="283028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bed</a:t>
            </a:r>
          </a:p>
        </p:txBody>
      </p:sp>
      <p:sp>
        <p:nvSpPr>
          <p:cNvPr id="5" name="bed p">
            <a:extLst>
              <a:ext uri="{FF2B5EF4-FFF2-40B4-BE49-F238E27FC236}">
                <a16:creationId xmlns:a16="http://schemas.microsoft.com/office/drawing/2014/main" id="{60F4F053-743A-5F43-0935-BA5B49207B94}"/>
              </a:ext>
            </a:extLst>
          </p:cNvPr>
          <p:cNvSpPr/>
          <p:nvPr/>
        </p:nvSpPr>
        <p:spPr>
          <a:xfrm>
            <a:off x="5867403" y="283028"/>
            <a:ext cx="1828800" cy="18288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</p:txBody>
      </p:sp>
      <p:sp>
        <p:nvSpPr>
          <p:cNvPr id="6" name="nail w">
            <a:extLst>
              <a:ext uri="{FF2B5EF4-FFF2-40B4-BE49-F238E27FC236}">
                <a16:creationId xmlns:a16="http://schemas.microsoft.com/office/drawing/2014/main" id="{47BFDEA5-065F-801C-3870-8888BCB1151E}"/>
              </a:ext>
            </a:extLst>
          </p:cNvPr>
          <p:cNvSpPr/>
          <p:nvPr/>
        </p:nvSpPr>
        <p:spPr>
          <a:xfrm>
            <a:off x="3233059" y="283028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nail</a:t>
            </a:r>
          </a:p>
        </p:txBody>
      </p:sp>
      <p:sp>
        <p:nvSpPr>
          <p:cNvPr id="7" name="think p">
            <a:extLst>
              <a:ext uri="{FF2B5EF4-FFF2-40B4-BE49-F238E27FC236}">
                <a16:creationId xmlns:a16="http://schemas.microsoft.com/office/drawing/2014/main" id="{53324DE0-A0E0-D771-2821-2248DB770F0B}"/>
              </a:ext>
            </a:extLst>
          </p:cNvPr>
          <p:cNvSpPr/>
          <p:nvPr/>
        </p:nvSpPr>
        <p:spPr>
          <a:xfrm>
            <a:off x="8501747" y="283028"/>
            <a:ext cx="1828800" cy="18288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8" name="swim p">
            <a:extLst>
              <a:ext uri="{FF2B5EF4-FFF2-40B4-BE49-F238E27FC236}">
                <a16:creationId xmlns:a16="http://schemas.microsoft.com/office/drawing/2014/main" id="{CEB18DC1-99D1-0529-F318-4D49CFA1C5B0}"/>
              </a:ext>
            </a:extLst>
          </p:cNvPr>
          <p:cNvSpPr/>
          <p:nvPr/>
        </p:nvSpPr>
        <p:spPr>
          <a:xfrm>
            <a:off x="598715" y="2590801"/>
            <a:ext cx="1828800" cy="18288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9" name="ball p">
            <a:extLst>
              <a:ext uri="{FF2B5EF4-FFF2-40B4-BE49-F238E27FC236}">
                <a16:creationId xmlns:a16="http://schemas.microsoft.com/office/drawing/2014/main" id="{C2A7C69E-A37F-4605-8047-70B0EA087896}"/>
              </a:ext>
            </a:extLst>
          </p:cNvPr>
          <p:cNvSpPr/>
          <p:nvPr/>
        </p:nvSpPr>
        <p:spPr>
          <a:xfrm>
            <a:off x="3233060" y="4898574"/>
            <a:ext cx="1828800" cy="18288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0" name="bird w">
            <a:extLst>
              <a:ext uri="{FF2B5EF4-FFF2-40B4-BE49-F238E27FC236}">
                <a16:creationId xmlns:a16="http://schemas.microsoft.com/office/drawing/2014/main" id="{EE2288F1-A3AD-CB56-45B1-4552B7C8283A}"/>
              </a:ext>
            </a:extLst>
          </p:cNvPr>
          <p:cNvSpPr/>
          <p:nvPr/>
        </p:nvSpPr>
        <p:spPr>
          <a:xfrm>
            <a:off x="3233059" y="2590801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bird</a:t>
            </a:r>
          </a:p>
        </p:txBody>
      </p:sp>
      <p:sp>
        <p:nvSpPr>
          <p:cNvPr id="11" name="swim w">
            <a:extLst>
              <a:ext uri="{FF2B5EF4-FFF2-40B4-BE49-F238E27FC236}">
                <a16:creationId xmlns:a16="http://schemas.microsoft.com/office/drawing/2014/main" id="{C4B277C8-DAA4-2A10-3FCB-5F432DB1C3B1}"/>
              </a:ext>
            </a:extLst>
          </p:cNvPr>
          <p:cNvSpPr/>
          <p:nvPr/>
        </p:nvSpPr>
        <p:spPr>
          <a:xfrm>
            <a:off x="598715" y="4898574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swim</a:t>
            </a:r>
          </a:p>
        </p:txBody>
      </p:sp>
      <p:sp>
        <p:nvSpPr>
          <p:cNvPr id="12" name="bird p">
            <a:extLst>
              <a:ext uri="{FF2B5EF4-FFF2-40B4-BE49-F238E27FC236}">
                <a16:creationId xmlns:a16="http://schemas.microsoft.com/office/drawing/2014/main" id="{D859F2D2-DF53-3501-E6A0-7B4823EAF9B6}"/>
              </a:ext>
            </a:extLst>
          </p:cNvPr>
          <p:cNvSpPr/>
          <p:nvPr/>
        </p:nvSpPr>
        <p:spPr>
          <a:xfrm>
            <a:off x="8501746" y="2590801"/>
            <a:ext cx="1828800" cy="18288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3" name="think w">
            <a:extLst>
              <a:ext uri="{FF2B5EF4-FFF2-40B4-BE49-F238E27FC236}">
                <a16:creationId xmlns:a16="http://schemas.microsoft.com/office/drawing/2014/main" id="{79567563-37D9-4A6E-32B2-DE750F86F483}"/>
              </a:ext>
            </a:extLst>
          </p:cNvPr>
          <p:cNvSpPr/>
          <p:nvPr/>
        </p:nvSpPr>
        <p:spPr>
          <a:xfrm>
            <a:off x="5867403" y="2590801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pig</a:t>
            </a:r>
          </a:p>
        </p:txBody>
      </p:sp>
      <p:sp>
        <p:nvSpPr>
          <p:cNvPr id="14" name="nail p">
            <a:extLst>
              <a:ext uri="{FF2B5EF4-FFF2-40B4-BE49-F238E27FC236}">
                <a16:creationId xmlns:a16="http://schemas.microsoft.com/office/drawing/2014/main" id="{E7004C69-C2C9-4EB7-A716-90CB4286AD99}"/>
              </a:ext>
            </a:extLst>
          </p:cNvPr>
          <p:cNvSpPr/>
          <p:nvPr/>
        </p:nvSpPr>
        <p:spPr>
          <a:xfrm>
            <a:off x="5867403" y="4898574"/>
            <a:ext cx="1828800" cy="18288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5" name="ball w">
            <a:extLst>
              <a:ext uri="{FF2B5EF4-FFF2-40B4-BE49-F238E27FC236}">
                <a16:creationId xmlns:a16="http://schemas.microsoft.com/office/drawing/2014/main" id="{4A432DB6-8B1A-74FA-D704-189507311CBD}"/>
              </a:ext>
            </a:extLst>
          </p:cNvPr>
          <p:cNvSpPr/>
          <p:nvPr/>
        </p:nvSpPr>
        <p:spPr>
          <a:xfrm>
            <a:off x="8501746" y="4898574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ball</a:t>
            </a:r>
          </a:p>
        </p:txBody>
      </p:sp>
      <p:sp>
        <p:nvSpPr>
          <p:cNvPr id="2" name="Reset">
            <a:extLst>
              <a:ext uri="{FF2B5EF4-FFF2-40B4-BE49-F238E27FC236}">
                <a16:creationId xmlns:a16="http://schemas.microsoft.com/office/drawing/2014/main" id="{C8BF8726-AD78-EC42-6327-20825207FEEA}"/>
              </a:ext>
            </a:extLst>
          </p:cNvPr>
          <p:cNvSpPr/>
          <p:nvPr/>
        </p:nvSpPr>
        <p:spPr>
          <a:xfrm>
            <a:off x="10700659" y="2862942"/>
            <a:ext cx="1284514" cy="12845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innerShdw blurRad="114300">
              <a:prstClr val="black"/>
            </a:innerShdw>
            <a:softEdge rad="127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reset</a:t>
            </a:r>
          </a:p>
        </p:txBody>
      </p:sp>
      <p:sp>
        <p:nvSpPr>
          <p:cNvPr id="3" name="A">
            <a:extLst>
              <a:ext uri="{FF2B5EF4-FFF2-40B4-BE49-F238E27FC236}">
                <a16:creationId xmlns:a16="http://schemas.microsoft.com/office/drawing/2014/main" id="{F84C9933-4A03-A82F-41BA-A837CEB4D75E}"/>
              </a:ext>
            </a:extLst>
          </p:cNvPr>
          <p:cNvSpPr/>
          <p:nvPr/>
        </p:nvSpPr>
        <p:spPr>
          <a:xfrm>
            <a:off x="598714" y="283028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6" name="K">
            <a:extLst>
              <a:ext uri="{FF2B5EF4-FFF2-40B4-BE49-F238E27FC236}">
                <a16:creationId xmlns:a16="http://schemas.microsoft.com/office/drawing/2014/main" id="{ADD13AAA-472F-3DFA-0B1B-3E8A6DE30F04}"/>
              </a:ext>
            </a:extLst>
          </p:cNvPr>
          <p:cNvSpPr/>
          <p:nvPr/>
        </p:nvSpPr>
        <p:spPr>
          <a:xfrm>
            <a:off x="5875839" y="4898574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7" name="J">
            <a:extLst>
              <a:ext uri="{FF2B5EF4-FFF2-40B4-BE49-F238E27FC236}">
                <a16:creationId xmlns:a16="http://schemas.microsoft.com/office/drawing/2014/main" id="{7F222585-6283-C4B0-DB46-E03E12440EB7}"/>
              </a:ext>
            </a:extLst>
          </p:cNvPr>
          <p:cNvSpPr/>
          <p:nvPr/>
        </p:nvSpPr>
        <p:spPr>
          <a:xfrm>
            <a:off x="3266804" y="4898574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18" name="I">
            <a:extLst>
              <a:ext uri="{FF2B5EF4-FFF2-40B4-BE49-F238E27FC236}">
                <a16:creationId xmlns:a16="http://schemas.microsoft.com/office/drawing/2014/main" id="{08E2CE90-4959-3A58-9AEE-F85B1FA43B2B}"/>
              </a:ext>
            </a:extLst>
          </p:cNvPr>
          <p:cNvSpPr/>
          <p:nvPr/>
        </p:nvSpPr>
        <p:spPr>
          <a:xfrm>
            <a:off x="632461" y="4898574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9" name="F">
            <a:extLst>
              <a:ext uri="{FF2B5EF4-FFF2-40B4-BE49-F238E27FC236}">
                <a16:creationId xmlns:a16="http://schemas.microsoft.com/office/drawing/2014/main" id="{CDEE3292-FBBE-F0E7-287E-F44A0FCFC3B1}"/>
              </a:ext>
            </a:extLst>
          </p:cNvPr>
          <p:cNvSpPr/>
          <p:nvPr/>
        </p:nvSpPr>
        <p:spPr>
          <a:xfrm>
            <a:off x="3233059" y="2590801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20" name="G">
            <a:extLst>
              <a:ext uri="{FF2B5EF4-FFF2-40B4-BE49-F238E27FC236}">
                <a16:creationId xmlns:a16="http://schemas.microsoft.com/office/drawing/2014/main" id="{182DF514-119F-842C-8CE7-312A4F1A5F86}"/>
              </a:ext>
            </a:extLst>
          </p:cNvPr>
          <p:cNvSpPr/>
          <p:nvPr/>
        </p:nvSpPr>
        <p:spPr>
          <a:xfrm>
            <a:off x="5867400" y="2590801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21" name="H">
            <a:extLst>
              <a:ext uri="{FF2B5EF4-FFF2-40B4-BE49-F238E27FC236}">
                <a16:creationId xmlns:a16="http://schemas.microsoft.com/office/drawing/2014/main" id="{6B2DE570-54FD-9314-36C0-8DC573981A4D}"/>
              </a:ext>
            </a:extLst>
          </p:cNvPr>
          <p:cNvSpPr/>
          <p:nvPr/>
        </p:nvSpPr>
        <p:spPr>
          <a:xfrm>
            <a:off x="8501745" y="2590801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22" name="C">
            <a:extLst>
              <a:ext uri="{FF2B5EF4-FFF2-40B4-BE49-F238E27FC236}">
                <a16:creationId xmlns:a16="http://schemas.microsoft.com/office/drawing/2014/main" id="{E64981E6-5739-46A4-628F-D1B5472DE06F}"/>
              </a:ext>
            </a:extLst>
          </p:cNvPr>
          <p:cNvSpPr/>
          <p:nvPr/>
        </p:nvSpPr>
        <p:spPr>
          <a:xfrm>
            <a:off x="5867400" y="283028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3" name="D">
            <a:extLst>
              <a:ext uri="{FF2B5EF4-FFF2-40B4-BE49-F238E27FC236}">
                <a16:creationId xmlns:a16="http://schemas.microsoft.com/office/drawing/2014/main" id="{15186C7A-4338-94FE-191C-66715DCE0934}"/>
              </a:ext>
            </a:extLst>
          </p:cNvPr>
          <p:cNvSpPr/>
          <p:nvPr/>
        </p:nvSpPr>
        <p:spPr>
          <a:xfrm>
            <a:off x="8501745" y="283028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4" name="L">
            <a:extLst>
              <a:ext uri="{FF2B5EF4-FFF2-40B4-BE49-F238E27FC236}">
                <a16:creationId xmlns:a16="http://schemas.microsoft.com/office/drawing/2014/main" id="{B583920B-DBEA-D90E-8FF4-E271461D5D3E}"/>
              </a:ext>
            </a:extLst>
          </p:cNvPr>
          <p:cNvSpPr/>
          <p:nvPr/>
        </p:nvSpPr>
        <p:spPr>
          <a:xfrm>
            <a:off x="8484874" y="4898574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25" name="E">
            <a:extLst>
              <a:ext uri="{FF2B5EF4-FFF2-40B4-BE49-F238E27FC236}">
                <a16:creationId xmlns:a16="http://schemas.microsoft.com/office/drawing/2014/main" id="{B7F2E028-3938-406B-5FF2-4CE6F9BBFCC6}"/>
              </a:ext>
            </a:extLst>
          </p:cNvPr>
          <p:cNvSpPr/>
          <p:nvPr/>
        </p:nvSpPr>
        <p:spPr>
          <a:xfrm>
            <a:off x="598714" y="2590801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6" name="B">
            <a:extLst>
              <a:ext uri="{FF2B5EF4-FFF2-40B4-BE49-F238E27FC236}">
                <a16:creationId xmlns:a16="http://schemas.microsoft.com/office/drawing/2014/main" id="{B9EC8E47-F715-96CB-CAE0-95E19C419E70}"/>
              </a:ext>
            </a:extLst>
          </p:cNvPr>
          <p:cNvSpPr/>
          <p:nvPr/>
        </p:nvSpPr>
        <p:spPr>
          <a:xfrm>
            <a:off x="3233059" y="283028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7" name="Action Button: Home 26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B07E81CB-E210-8914-45FC-792FBFE6348B}"/>
              </a:ext>
            </a:extLst>
          </p:cNvPr>
          <p:cNvSpPr/>
          <p:nvPr/>
        </p:nvSpPr>
        <p:spPr>
          <a:xfrm>
            <a:off x="11022876" y="6087294"/>
            <a:ext cx="640080" cy="640080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99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AAC31-5D09-6F6D-7B88-ABC10FE87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图片 157">
            <a:extLst>
              <a:ext uri="{FF2B5EF4-FFF2-40B4-BE49-F238E27FC236}">
                <a16:creationId xmlns:a16="http://schemas.microsoft.com/office/drawing/2014/main" id="{96B0203B-70F6-3576-B23E-73E44DC60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983" y="2042195"/>
            <a:ext cx="5560034" cy="2353260"/>
          </a:xfrm>
          <a:prstGeom prst="rect">
            <a:avLst/>
          </a:prstGeom>
        </p:spPr>
      </p:pic>
      <p:pic>
        <p:nvPicPr>
          <p:cNvPr id="154" name="ReadyGo">
            <a:hlinkClick r:id="" action="ppaction://media"/>
            <a:extLst>
              <a:ext uri="{FF2B5EF4-FFF2-40B4-BE49-F238E27FC236}">
                <a16:creationId xmlns:a16="http://schemas.microsoft.com/office/drawing/2014/main" id="{8DCC4334-0211-89FE-728C-6324C7745D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31475" y="5330825"/>
            <a:ext cx="609600" cy="609600"/>
          </a:xfrm>
          <a:prstGeom prst="rect">
            <a:avLst/>
          </a:prstGeom>
        </p:spPr>
      </p:pic>
      <p:pic>
        <p:nvPicPr>
          <p:cNvPr id="157" name="图片 156">
            <a:extLst>
              <a:ext uri="{FF2B5EF4-FFF2-40B4-BE49-F238E27FC236}">
                <a16:creationId xmlns:a16="http://schemas.microsoft.com/office/drawing/2014/main" id="{7355F4EA-604E-C575-4F2B-1053CE1D9C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5983" y="2042195"/>
            <a:ext cx="5560034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5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0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5A073-B17A-95AE-F427-6171CD0D6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d w">
            <a:extLst>
              <a:ext uri="{FF2B5EF4-FFF2-40B4-BE49-F238E27FC236}">
                <a16:creationId xmlns:a16="http://schemas.microsoft.com/office/drawing/2014/main" id="{7E637E16-9C0E-54B6-6823-A1D301B89107}"/>
              </a:ext>
            </a:extLst>
          </p:cNvPr>
          <p:cNvSpPr/>
          <p:nvPr/>
        </p:nvSpPr>
        <p:spPr>
          <a:xfrm>
            <a:off x="598715" y="283028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grass</a:t>
            </a:r>
          </a:p>
        </p:txBody>
      </p:sp>
      <p:sp>
        <p:nvSpPr>
          <p:cNvPr id="5" name="bed p">
            <a:extLst>
              <a:ext uri="{FF2B5EF4-FFF2-40B4-BE49-F238E27FC236}">
                <a16:creationId xmlns:a16="http://schemas.microsoft.com/office/drawing/2014/main" id="{72E140CE-F4DE-65B5-9467-689C62669417}"/>
              </a:ext>
            </a:extLst>
          </p:cNvPr>
          <p:cNvSpPr/>
          <p:nvPr/>
        </p:nvSpPr>
        <p:spPr>
          <a:xfrm>
            <a:off x="5867403" y="283028"/>
            <a:ext cx="1828800" cy="1828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</p:txBody>
      </p:sp>
      <p:sp>
        <p:nvSpPr>
          <p:cNvPr id="6" name="nail w">
            <a:extLst>
              <a:ext uri="{FF2B5EF4-FFF2-40B4-BE49-F238E27FC236}">
                <a16:creationId xmlns:a16="http://schemas.microsoft.com/office/drawing/2014/main" id="{86EAD865-BA4B-89A0-7E1A-5DC5430EB1E9}"/>
              </a:ext>
            </a:extLst>
          </p:cNvPr>
          <p:cNvSpPr/>
          <p:nvPr/>
        </p:nvSpPr>
        <p:spPr>
          <a:xfrm>
            <a:off x="3233059" y="283028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March</a:t>
            </a:r>
          </a:p>
        </p:txBody>
      </p:sp>
      <p:sp>
        <p:nvSpPr>
          <p:cNvPr id="7" name="think p">
            <a:extLst>
              <a:ext uri="{FF2B5EF4-FFF2-40B4-BE49-F238E27FC236}">
                <a16:creationId xmlns:a16="http://schemas.microsoft.com/office/drawing/2014/main" id="{D424D4C7-0389-F998-91B1-E93D0B00B047}"/>
              </a:ext>
            </a:extLst>
          </p:cNvPr>
          <p:cNvSpPr/>
          <p:nvPr/>
        </p:nvSpPr>
        <p:spPr>
          <a:xfrm>
            <a:off x="8501747" y="283028"/>
            <a:ext cx="1828800" cy="18288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8" name="swim p">
            <a:extLst>
              <a:ext uri="{FF2B5EF4-FFF2-40B4-BE49-F238E27FC236}">
                <a16:creationId xmlns:a16="http://schemas.microsoft.com/office/drawing/2014/main" id="{7C23D553-4D10-9264-8B66-CD0C31B94389}"/>
              </a:ext>
            </a:extLst>
          </p:cNvPr>
          <p:cNvSpPr/>
          <p:nvPr/>
        </p:nvSpPr>
        <p:spPr>
          <a:xfrm>
            <a:off x="598715" y="2590801"/>
            <a:ext cx="1828800" cy="18288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9" name="ball p">
            <a:extLst>
              <a:ext uri="{FF2B5EF4-FFF2-40B4-BE49-F238E27FC236}">
                <a16:creationId xmlns:a16="http://schemas.microsoft.com/office/drawing/2014/main" id="{898D10B5-7539-CE2B-7AE2-1398BFD2B544}"/>
              </a:ext>
            </a:extLst>
          </p:cNvPr>
          <p:cNvSpPr/>
          <p:nvPr/>
        </p:nvSpPr>
        <p:spPr>
          <a:xfrm>
            <a:off x="3233060" y="4898574"/>
            <a:ext cx="1828800" cy="18288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0" name="bird w">
            <a:extLst>
              <a:ext uri="{FF2B5EF4-FFF2-40B4-BE49-F238E27FC236}">
                <a16:creationId xmlns:a16="http://schemas.microsoft.com/office/drawing/2014/main" id="{88B7DEDC-E6B0-8D6F-4602-D95AE3187F7F}"/>
              </a:ext>
            </a:extLst>
          </p:cNvPr>
          <p:cNvSpPr/>
          <p:nvPr/>
        </p:nvSpPr>
        <p:spPr>
          <a:xfrm>
            <a:off x="3233059" y="2590801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crab</a:t>
            </a:r>
          </a:p>
        </p:txBody>
      </p:sp>
      <p:sp>
        <p:nvSpPr>
          <p:cNvPr id="11" name="swim w">
            <a:extLst>
              <a:ext uri="{FF2B5EF4-FFF2-40B4-BE49-F238E27FC236}">
                <a16:creationId xmlns:a16="http://schemas.microsoft.com/office/drawing/2014/main" id="{AF9144C6-35B5-7367-AE1E-6CBDBD461ACB}"/>
              </a:ext>
            </a:extLst>
          </p:cNvPr>
          <p:cNvSpPr/>
          <p:nvPr/>
        </p:nvSpPr>
        <p:spPr>
          <a:xfrm>
            <a:off x="598715" y="4898574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blood</a:t>
            </a:r>
          </a:p>
        </p:txBody>
      </p:sp>
      <p:sp>
        <p:nvSpPr>
          <p:cNvPr id="12" name="bird p">
            <a:extLst>
              <a:ext uri="{FF2B5EF4-FFF2-40B4-BE49-F238E27FC236}">
                <a16:creationId xmlns:a16="http://schemas.microsoft.com/office/drawing/2014/main" id="{174F3875-E750-0750-5F9B-044548A0D477}"/>
              </a:ext>
            </a:extLst>
          </p:cNvPr>
          <p:cNvSpPr/>
          <p:nvPr/>
        </p:nvSpPr>
        <p:spPr>
          <a:xfrm>
            <a:off x="8501746" y="2590801"/>
            <a:ext cx="1828800" cy="18288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13" name="think w">
            <a:extLst>
              <a:ext uri="{FF2B5EF4-FFF2-40B4-BE49-F238E27FC236}">
                <a16:creationId xmlns:a16="http://schemas.microsoft.com/office/drawing/2014/main" id="{C8C89058-4B4A-FCAD-1720-D961A4157F97}"/>
              </a:ext>
            </a:extLst>
          </p:cNvPr>
          <p:cNvSpPr/>
          <p:nvPr/>
        </p:nvSpPr>
        <p:spPr>
          <a:xfrm>
            <a:off x="5867403" y="2590801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yellow</a:t>
            </a:r>
          </a:p>
        </p:txBody>
      </p:sp>
      <p:sp>
        <p:nvSpPr>
          <p:cNvPr id="14" name="nail p">
            <a:extLst>
              <a:ext uri="{FF2B5EF4-FFF2-40B4-BE49-F238E27FC236}">
                <a16:creationId xmlns:a16="http://schemas.microsoft.com/office/drawing/2014/main" id="{B6681522-4CF1-3CB8-7489-8E0F6D1A5918}"/>
              </a:ext>
            </a:extLst>
          </p:cNvPr>
          <p:cNvSpPr/>
          <p:nvPr/>
        </p:nvSpPr>
        <p:spPr>
          <a:xfrm>
            <a:off x="5867403" y="4898574"/>
            <a:ext cx="1828800" cy="18288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5" name="ball w">
            <a:extLst>
              <a:ext uri="{FF2B5EF4-FFF2-40B4-BE49-F238E27FC236}">
                <a16:creationId xmlns:a16="http://schemas.microsoft.com/office/drawing/2014/main" id="{17B6B25A-1908-77FA-00DB-0B90633B19C8}"/>
              </a:ext>
            </a:extLst>
          </p:cNvPr>
          <p:cNvSpPr/>
          <p:nvPr/>
        </p:nvSpPr>
        <p:spPr>
          <a:xfrm>
            <a:off x="8501746" y="4898574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park</a:t>
            </a:r>
          </a:p>
        </p:txBody>
      </p:sp>
      <p:sp>
        <p:nvSpPr>
          <p:cNvPr id="2" name="Reset">
            <a:extLst>
              <a:ext uri="{FF2B5EF4-FFF2-40B4-BE49-F238E27FC236}">
                <a16:creationId xmlns:a16="http://schemas.microsoft.com/office/drawing/2014/main" id="{C19CBFE3-2F77-F9B7-9691-8A91AABAC9AC}"/>
              </a:ext>
            </a:extLst>
          </p:cNvPr>
          <p:cNvSpPr/>
          <p:nvPr/>
        </p:nvSpPr>
        <p:spPr>
          <a:xfrm>
            <a:off x="10700659" y="2862942"/>
            <a:ext cx="1284514" cy="12845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innerShdw blurRad="114300">
              <a:prstClr val="black"/>
            </a:innerShdw>
            <a:softEdge rad="127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reset</a:t>
            </a:r>
          </a:p>
        </p:txBody>
      </p:sp>
      <p:sp>
        <p:nvSpPr>
          <p:cNvPr id="3" name="A">
            <a:extLst>
              <a:ext uri="{FF2B5EF4-FFF2-40B4-BE49-F238E27FC236}">
                <a16:creationId xmlns:a16="http://schemas.microsoft.com/office/drawing/2014/main" id="{FAE3712E-A1D4-5F28-59B8-952AE308C6FE}"/>
              </a:ext>
            </a:extLst>
          </p:cNvPr>
          <p:cNvSpPr/>
          <p:nvPr/>
        </p:nvSpPr>
        <p:spPr>
          <a:xfrm>
            <a:off x="600074" y="283028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6" name="K">
            <a:extLst>
              <a:ext uri="{FF2B5EF4-FFF2-40B4-BE49-F238E27FC236}">
                <a16:creationId xmlns:a16="http://schemas.microsoft.com/office/drawing/2014/main" id="{D0124FB9-C4A6-E635-2E74-0E5360FEF1FB}"/>
              </a:ext>
            </a:extLst>
          </p:cNvPr>
          <p:cNvSpPr/>
          <p:nvPr/>
        </p:nvSpPr>
        <p:spPr>
          <a:xfrm>
            <a:off x="5867402" y="4898574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7" name="J">
            <a:extLst>
              <a:ext uri="{FF2B5EF4-FFF2-40B4-BE49-F238E27FC236}">
                <a16:creationId xmlns:a16="http://schemas.microsoft.com/office/drawing/2014/main" id="{12A87461-5E9B-44ED-1017-377190B8D144}"/>
              </a:ext>
            </a:extLst>
          </p:cNvPr>
          <p:cNvSpPr/>
          <p:nvPr/>
        </p:nvSpPr>
        <p:spPr>
          <a:xfrm>
            <a:off x="3230341" y="4912757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18" name="I">
            <a:extLst>
              <a:ext uri="{FF2B5EF4-FFF2-40B4-BE49-F238E27FC236}">
                <a16:creationId xmlns:a16="http://schemas.microsoft.com/office/drawing/2014/main" id="{8D49DD4B-609B-A9DD-4D58-C138DBD120D5}"/>
              </a:ext>
            </a:extLst>
          </p:cNvPr>
          <p:cNvSpPr/>
          <p:nvPr/>
        </p:nvSpPr>
        <p:spPr>
          <a:xfrm>
            <a:off x="600074" y="4912757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9" name="F">
            <a:extLst>
              <a:ext uri="{FF2B5EF4-FFF2-40B4-BE49-F238E27FC236}">
                <a16:creationId xmlns:a16="http://schemas.microsoft.com/office/drawing/2014/main" id="{36873C24-DC44-42BE-68FD-3590690577D5}"/>
              </a:ext>
            </a:extLst>
          </p:cNvPr>
          <p:cNvSpPr/>
          <p:nvPr/>
        </p:nvSpPr>
        <p:spPr>
          <a:xfrm>
            <a:off x="3230341" y="2604984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20" name="G">
            <a:extLst>
              <a:ext uri="{FF2B5EF4-FFF2-40B4-BE49-F238E27FC236}">
                <a16:creationId xmlns:a16="http://schemas.microsoft.com/office/drawing/2014/main" id="{6661C469-D3FA-7387-F544-92BD18B5FF08}"/>
              </a:ext>
            </a:extLst>
          </p:cNvPr>
          <p:cNvSpPr/>
          <p:nvPr/>
        </p:nvSpPr>
        <p:spPr>
          <a:xfrm>
            <a:off x="5867402" y="2590801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21" name="H">
            <a:extLst>
              <a:ext uri="{FF2B5EF4-FFF2-40B4-BE49-F238E27FC236}">
                <a16:creationId xmlns:a16="http://schemas.microsoft.com/office/drawing/2014/main" id="{0DA0814F-E435-BD82-06D8-885825EC2900}"/>
              </a:ext>
            </a:extLst>
          </p:cNvPr>
          <p:cNvSpPr/>
          <p:nvPr/>
        </p:nvSpPr>
        <p:spPr>
          <a:xfrm>
            <a:off x="8501746" y="2622096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22" name="C">
            <a:extLst>
              <a:ext uri="{FF2B5EF4-FFF2-40B4-BE49-F238E27FC236}">
                <a16:creationId xmlns:a16="http://schemas.microsoft.com/office/drawing/2014/main" id="{9CD20919-44FE-E830-5D84-B57C6AB91DC6}"/>
              </a:ext>
            </a:extLst>
          </p:cNvPr>
          <p:cNvSpPr/>
          <p:nvPr/>
        </p:nvSpPr>
        <p:spPr>
          <a:xfrm>
            <a:off x="5867403" y="283028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3" name="D">
            <a:extLst>
              <a:ext uri="{FF2B5EF4-FFF2-40B4-BE49-F238E27FC236}">
                <a16:creationId xmlns:a16="http://schemas.microsoft.com/office/drawing/2014/main" id="{420F3199-BA2E-F1FF-D0B1-39659527F60A}"/>
              </a:ext>
            </a:extLst>
          </p:cNvPr>
          <p:cNvSpPr/>
          <p:nvPr/>
        </p:nvSpPr>
        <p:spPr>
          <a:xfrm>
            <a:off x="8501746" y="281669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4" name="L">
            <a:extLst>
              <a:ext uri="{FF2B5EF4-FFF2-40B4-BE49-F238E27FC236}">
                <a16:creationId xmlns:a16="http://schemas.microsoft.com/office/drawing/2014/main" id="{A0AF27F7-BD2F-91F2-B827-47554B4843F3}"/>
              </a:ext>
            </a:extLst>
          </p:cNvPr>
          <p:cNvSpPr/>
          <p:nvPr/>
        </p:nvSpPr>
        <p:spPr>
          <a:xfrm>
            <a:off x="8501746" y="4912757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25" name="E">
            <a:extLst>
              <a:ext uri="{FF2B5EF4-FFF2-40B4-BE49-F238E27FC236}">
                <a16:creationId xmlns:a16="http://schemas.microsoft.com/office/drawing/2014/main" id="{7615D11D-0439-AFD6-0BE1-AE9F7D10596B}"/>
              </a:ext>
            </a:extLst>
          </p:cNvPr>
          <p:cNvSpPr/>
          <p:nvPr/>
        </p:nvSpPr>
        <p:spPr>
          <a:xfrm>
            <a:off x="593279" y="2604984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6" name="B">
            <a:extLst>
              <a:ext uri="{FF2B5EF4-FFF2-40B4-BE49-F238E27FC236}">
                <a16:creationId xmlns:a16="http://schemas.microsoft.com/office/drawing/2014/main" id="{83CF700F-267A-247E-06F8-1F63F67F82B7}"/>
              </a:ext>
            </a:extLst>
          </p:cNvPr>
          <p:cNvSpPr/>
          <p:nvPr/>
        </p:nvSpPr>
        <p:spPr>
          <a:xfrm>
            <a:off x="3230341" y="283028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6" name="Action Button: Home 35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FB8F2A29-8029-A109-1988-FBAD30249F6F}"/>
              </a:ext>
            </a:extLst>
          </p:cNvPr>
          <p:cNvSpPr/>
          <p:nvPr/>
        </p:nvSpPr>
        <p:spPr>
          <a:xfrm>
            <a:off x="11007160" y="6100762"/>
            <a:ext cx="640080" cy="640080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9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8E013-C759-8256-AF43-2920362F6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图片 157">
            <a:extLst>
              <a:ext uri="{FF2B5EF4-FFF2-40B4-BE49-F238E27FC236}">
                <a16:creationId xmlns:a16="http://schemas.microsoft.com/office/drawing/2014/main" id="{C9D180B9-1955-3561-C852-DD23214E9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983" y="2042195"/>
            <a:ext cx="5560034" cy="2353260"/>
          </a:xfrm>
          <a:prstGeom prst="rect">
            <a:avLst/>
          </a:prstGeom>
        </p:spPr>
      </p:pic>
      <p:pic>
        <p:nvPicPr>
          <p:cNvPr id="154" name="ReadyGo">
            <a:hlinkClick r:id="" action="ppaction://media"/>
            <a:extLst>
              <a:ext uri="{FF2B5EF4-FFF2-40B4-BE49-F238E27FC236}">
                <a16:creationId xmlns:a16="http://schemas.microsoft.com/office/drawing/2014/main" id="{B9160F53-F689-0C29-7F71-6534963F6C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31475" y="5330825"/>
            <a:ext cx="609600" cy="609600"/>
          </a:xfrm>
          <a:prstGeom prst="rect">
            <a:avLst/>
          </a:prstGeom>
        </p:spPr>
      </p:pic>
      <p:pic>
        <p:nvPicPr>
          <p:cNvPr id="157" name="图片 156">
            <a:extLst>
              <a:ext uri="{FF2B5EF4-FFF2-40B4-BE49-F238E27FC236}">
                <a16:creationId xmlns:a16="http://schemas.microsoft.com/office/drawing/2014/main" id="{EA328F51-3B8F-6A48-2D69-BBC6FE9A64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5983" y="2042195"/>
            <a:ext cx="5560034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8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0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5C5C9-8FA9-220A-9328-CB024A156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d w">
            <a:extLst>
              <a:ext uri="{FF2B5EF4-FFF2-40B4-BE49-F238E27FC236}">
                <a16:creationId xmlns:a16="http://schemas.microsoft.com/office/drawing/2014/main" id="{720EA64A-46B5-9AFE-AA8C-8339BC2E7214}"/>
              </a:ext>
            </a:extLst>
          </p:cNvPr>
          <p:cNvSpPr/>
          <p:nvPr/>
        </p:nvSpPr>
        <p:spPr>
          <a:xfrm>
            <a:off x="598715" y="283028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grape</a:t>
            </a:r>
          </a:p>
        </p:txBody>
      </p:sp>
      <p:sp>
        <p:nvSpPr>
          <p:cNvPr id="5" name="bed p">
            <a:extLst>
              <a:ext uri="{FF2B5EF4-FFF2-40B4-BE49-F238E27FC236}">
                <a16:creationId xmlns:a16="http://schemas.microsoft.com/office/drawing/2014/main" id="{1F3790EE-F4AC-E812-53B7-B3E4C4EF4D41}"/>
              </a:ext>
            </a:extLst>
          </p:cNvPr>
          <p:cNvSpPr/>
          <p:nvPr/>
        </p:nvSpPr>
        <p:spPr>
          <a:xfrm>
            <a:off x="5867403" y="283028"/>
            <a:ext cx="1828800" cy="18288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</p:txBody>
      </p:sp>
      <p:sp>
        <p:nvSpPr>
          <p:cNvPr id="6" name="nail w">
            <a:extLst>
              <a:ext uri="{FF2B5EF4-FFF2-40B4-BE49-F238E27FC236}">
                <a16:creationId xmlns:a16="http://schemas.microsoft.com/office/drawing/2014/main" id="{444CF547-1B57-ECAC-C0CA-F00EE5A99194}"/>
              </a:ext>
            </a:extLst>
          </p:cNvPr>
          <p:cNvSpPr/>
          <p:nvPr/>
        </p:nvSpPr>
        <p:spPr>
          <a:xfrm>
            <a:off x="3233059" y="283028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jacket</a:t>
            </a:r>
          </a:p>
        </p:txBody>
      </p:sp>
      <p:sp>
        <p:nvSpPr>
          <p:cNvPr id="7" name="think p">
            <a:extLst>
              <a:ext uri="{FF2B5EF4-FFF2-40B4-BE49-F238E27FC236}">
                <a16:creationId xmlns:a16="http://schemas.microsoft.com/office/drawing/2014/main" id="{50F4EB8B-4CE8-B155-6EFB-45505AFA0F7E}"/>
              </a:ext>
            </a:extLst>
          </p:cNvPr>
          <p:cNvSpPr/>
          <p:nvPr/>
        </p:nvSpPr>
        <p:spPr>
          <a:xfrm>
            <a:off x="8501747" y="283028"/>
            <a:ext cx="1828800" cy="18288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8" name="swim p">
            <a:extLst>
              <a:ext uri="{FF2B5EF4-FFF2-40B4-BE49-F238E27FC236}">
                <a16:creationId xmlns:a16="http://schemas.microsoft.com/office/drawing/2014/main" id="{D5DD17ED-FED7-EDC7-A640-979980780A1E}"/>
              </a:ext>
            </a:extLst>
          </p:cNvPr>
          <p:cNvSpPr/>
          <p:nvPr/>
        </p:nvSpPr>
        <p:spPr>
          <a:xfrm>
            <a:off x="598715" y="2590801"/>
            <a:ext cx="1828800" cy="18288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9" name="ball p">
            <a:extLst>
              <a:ext uri="{FF2B5EF4-FFF2-40B4-BE49-F238E27FC236}">
                <a16:creationId xmlns:a16="http://schemas.microsoft.com/office/drawing/2014/main" id="{31A9A7FE-6B21-CC82-66A4-CD59128DBCE0}"/>
              </a:ext>
            </a:extLst>
          </p:cNvPr>
          <p:cNvSpPr/>
          <p:nvPr/>
        </p:nvSpPr>
        <p:spPr>
          <a:xfrm>
            <a:off x="3233060" y="4898574"/>
            <a:ext cx="1828800" cy="18288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0" name="bird w">
            <a:extLst>
              <a:ext uri="{FF2B5EF4-FFF2-40B4-BE49-F238E27FC236}">
                <a16:creationId xmlns:a16="http://schemas.microsoft.com/office/drawing/2014/main" id="{DCA9C4A8-D22C-E200-B488-B50C6E2CBE75}"/>
              </a:ext>
            </a:extLst>
          </p:cNvPr>
          <p:cNvSpPr/>
          <p:nvPr/>
        </p:nvSpPr>
        <p:spPr>
          <a:xfrm>
            <a:off x="3233059" y="2590801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bridge</a:t>
            </a:r>
          </a:p>
        </p:txBody>
      </p:sp>
      <p:sp>
        <p:nvSpPr>
          <p:cNvPr id="11" name="swim w">
            <a:extLst>
              <a:ext uri="{FF2B5EF4-FFF2-40B4-BE49-F238E27FC236}">
                <a16:creationId xmlns:a16="http://schemas.microsoft.com/office/drawing/2014/main" id="{9ABDEB6F-1289-7C14-4DB0-2FED43FA2036}"/>
              </a:ext>
            </a:extLst>
          </p:cNvPr>
          <p:cNvSpPr/>
          <p:nvPr/>
        </p:nvSpPr>
        <p:spPr>
          <a:xfrm>
            <a:off x="598715" y="4898574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slept</a:t>
            </a:r>
          </a:p>
        </p:txBody>
      </p:sp>
      <p:sp>
        <p:nvSpPr>
          <p:cNvPr id="12" name="bird p">
            <a:extLst>
              <a:ext uri="{FF2B5EF4-FFF2-40B4-BE49-F238E27FC236}">
                <a16:creationId xmlns:a16="http://schemas.microsoft.com/office/drawing/2014/main" id="{37DAB183-1B87-D792-0A54-D3C8273BABEA}"/>
              </a:ext>
            </a:extLst>
          </p:cNvPr>
          <p:cNvSpPr/>
          <p:nvPr/>
        </p:nvSpPr>
        <p:spPr>
          <a:xfrm>
            <a:off x="8501746" y="2590801"/>
            <a:ext cx="1828800" cy="18288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3" name="think w">
            <a:extLst>
              <a:ext uri="{FF2B5EF4-FFF2-40B4-BE49-F238E27FC236}">
                <a16:creationId xmlns:a16="http://schemas.microsoft.com/office/drawing/2014/main" id="{81E1CDA2-8495-5E9B-66E0-1F51330837CF}"/>
              </a:ext>
            </a:extLst>
          </p:cNvPr>
          <p:cNvSpPr/>
          <p:nvPr/>
        </p:nvSpPr>
        <p:spPr>
          <a:xfrm>
            <a:off x="5867403" y="2590801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nice</a:t>
            </a:r>
          </a:p>
        </p:txBody>
      </p:sp>
      <p:sp>
        <p:nvSpPr>
          <p:cNvPr id="14" name="nail p">
            <a:extLst>
              <a:ext uri="{FF2B5EF4-FFF2-40B4-BE49-F238E27FC236}">
                <a16:creationId xmlns:a16="http://schemas.microsoft.com/office/drawing/2014/main" id="{F09C7ED0-1F31-B1CB-5110-8931CFC1AB90}"/>
              </a:ext>
            </a:extLst>
          </p:cNvPr>
          <p:cNvSpPr/>
          <p:nvPr/>
        </p:nvSpPr>
        <p:spPr>
          <a:xfrm>
            <a:off x="5867403" y="4898574"/>
            <a:ext cx="1828800" cy="18288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5" name="ball w">
            <a:extLst>
              <a:ext uri="{FF2B5EF4-FFF2-40B4-BE49-F238E27FC236}">
                <a16:creationId xmlns:a16="http://schemas.microsoft.com/office/drawing/2014/main" id="{1E50BAA4-1826-D96F-8C84-912D7D3F5011}"/>
              </a:ext>
            </a:extLst>
          </p:cNvPr>
          <p:cNvSpPr/>
          <p:nvPr/>
        </p:nvSpPr>
        <p:spPr>
          <a:xfrm>
            <a:off x="8501746" y="4898574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queen</a:t>
            </a:r>
          </a:p>
        </p:txBody>
      </p:sp>
      <p:sp>
        <p:nvSpPr>
          <p:cNvPr id="2" name="Reset">
            <a:extLst>
              <a:ext uri="{FF2B5EF4-FFF2-40B4-BE49-F238E27FC236}">
                <a16:creationId xmlns:a16="http://schemas.microsoft.com/office/drawing/2014/main" id="{529DDFE7-2755-5143-3907-03B3C645D081}"/>
              </a:ext>
            </a:extLst>
          </p:cNvPr>
          <p:cNvSpPr/>
          <p:nvPr/>
        </p:nvSpPr>
        <p:spPr>
          <a:xfrm>
            <a:off x="10700659" y="2862942"/>
            <a:ext cx="1284514" cy="12845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innerShdw blurRad="114300">
              <a:prstClr val="black"/>
            </a:innerShdw>
            <a:softEdge rad="127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reset</a:t>
            </a:r>
          </a:p>
        </p:txBody>
      </p:sp>
      <p:sp>
        <p:nvSpPr>
          <p:cNvPr id="3" name="A">
            <a:extLst>
              <a:ext uri="{FF2B5EF4-FFF2-40B4-BE49-F238E27FC236}">
                <a16:creationId xmlns:a16="http://schemas.microsoft.com/office/drawing/2014/main" id="{31273090-B10C-89F6-DD98-543C230677DF}"/>
              </a:ext>
            </a:extLst>
          </p:cNvPr>
          <p:cNvSpPr/>
          <p:nvPr/>
        </p:nvSpPr>
        <p:spPr>
          <a:xfrm>
            <a:off x="608923" y="321129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6" name="K">
            <a:extLst>
              <a:ext uri="{FF2B5EF4-FFF2-40B4-BE49-F238E27FC236}">
                <a16:creationId xmlns:a16="http://schemas.microsoft.com/office/drawing/2014/main" id="{22588D85-370E-D516-359E-85304FE9E9F5}"/>
              </a:ext>
            </a:extLst>
          </p:cNvPr>
          <p:cNvSpPr/>
          <p:nvPr/>
        </p:nvSpPr>
        <p:spPr>
          <a:xfrm>
            <a:off x="5867403" y="4882924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7" name="J">
            <a:extLst>
              <a:ext uri="{FF2B5EF4-FFF2-40B4-BE49-F238E27FC236}">
                <a16:creationId xmlns:a16="http://schemas.microsoft.com/office/drawing/2014/main" id="{CB4FAF1E-BC4C-B3AC-B280-5E3FCE0FCBA9}"/>
              </a:ext>
            </a:extLst>
          </p:cNvPr>
          <p:cNvSpPr/>
          <p:nvPr/>
        </p:nvSpPr>
        <p:spPr>
          <a:xfrm>
            <a:off x="3247009" y="4914224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18" name="I">
            <a:extLst>
              <a:ext uri="{FF2B5EF4-FFF2-40B4-BE49-F238E27FC236}">
                <a16:creationId xmlns:a16="http://schemas.microsoft.com/office/drawing/2014/main" id="{8703086F-6426-D620-4482-226D00079DD8}"/>
              </a:ext>
            </a:extLst>
          </p:cNvPr>
          <p:cNvSpPr/>
          <p:nvPr/>
        </p:nvSpPr>
        <p:spPr>
          <a:xfrm>
            <a:off x="631377" y="4939398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9" name="F">
            <a:extLst>
              <a:ext uri="{FF2B5EF4-FFF2-40B4-BE49-F238E27FC236}">
                <a16:creationId xmlns:a16="http://schemas.microsoft.com/office/drawing/2014/main" id="{15FDC989-5A7D-BF80-737D-A3DB497A065F}"/>
              </a:ext>
            </a:extLst>
          </p:cNvPr>
          <p:cNvSpPr/>
          <p:nvPr/>
        </p:nvSpPr>
        <p:spPr>
          <a:xfrm>
            <a:off x="3237822" y="2606451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20" name="G">
            <a:extLst>
              <a:ext uri="{FF2B5EF4-FFF2-40B4-BE49-F238E27FC236}">
                <a16:creationId xmlns:a16="http://schemas.microsoft.com/office/drawing/2014/main" id="{FABD52BE-C921-1C11-C678-D240255350C7}"/>
              </a:ext>
            </a:extLst>
          </p:cNvPr>
          <p:cNvSpPr/>
          <p:nvPr/>
        </p:nvSpPr>
        <p:spPr>
          <a:xfrm>
            <a:off x="5872165" y="2606451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21" name="H">
            <a:extLst>
              <a:ext uri="{FF2B5EF4-FFF2-40B4-BE49-F238E27FC236}">
                <a16:creationId xmlns:a16="http://schemas.microsoft.com/office/drawing/2014/main" id="{A1EDF1EE-3335-2E58-84B6-0D53B1BBDD32}"/>
              </a:ext>
            </a:extLst>
          </p:cNvPr>
          <p:cNvSpPr/>
          <p:nvPr/>
        </p:nvSpPr>
        <p:spPr>
          <a:xfrm>
            <a:off x="8506508" y="2622101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22" name="C">
            <a:extLst>
              <a:ext uri="{FF2B5EF4-FFF2-40B4-BE49-F238E27FC236}">
                <a16:creationId xmlns:a16="http://schemas.microsoft.com/office/drawing/2014/main" id="{8C8ADBEB-E42C-8D4D-55F8-C1DC835A1B3C}"/>
              </a:ext>
            </a:extLst>
          </p:cNvPr>
          <p:cNvSpPr/>
          <p:nvPr/>
        </p:nvSpPr>
        <p:spPr>
          <a:xfrm>
            <a:off x="5877609" y="283028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3" name="D">
            <a:extLst>
              <a:ext uri="{FF2B5EF4-FFF2-40B4-BE49-F238E27FC236}">
                <a16:creationId xmlns:a16="http://schemas.microsoft.com/office/drawing/2014/main" id="{6424F3B9-030A-1EC8-995A-F16656FE4EAB}"/>
              </a:ext>
            </a:extLst>
          </p:cNvPr>
          <p:cNvSpPr/>
          <p:nvPr/>
        </p:nvSpPr>
        <p:spPr>
          <a:xfrm>
            <a:off x="8501745" y="329978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4" name="L">
            <a:extLst>
              <a:ext uri="{FF2B5EF4-FFF2-40B4-BE49-F238E27FC236}">
                <a16:creationId xmlns:a16="http://schemas.microsoft.com/office/drawing/2014/main" id="{FFB65AE0-ACC8-1317-0E25-15A6D1364DB9}"/>
              </a:ext>
            </a:extLst>
          </p:cNvPr>
          <p:cNvSpPr/>
          <p:nvPr/>
        </p:nvSpPr>
        <p:spPr>
          <a:xfrm>
            <a:off x="8501745" y="4882924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25" name="E">
            <a:extLst>
              <a:ext uri="{FF2B5EF4-FFF2-40B4-BE49-F238E27FC236}">
                <a16:creationId xmlns:a16="http://schemas.microsoft.com/office/drawing/2014/main" id="{DCFD1337-1F16-C3D3-CA3E-913CC079E3E3}"/>
              </a:ext>
            </a:extLst>
          </p:cNvPr>
          <p:cNvSpPr/>
          <p:nvPr/>
        </p:nvSpPr>
        <p:spPr>
          <a:xfrm>
            <a:off x="598715" y="2611893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6" name="B">
            <a:extLst>
              <a:ext uri="{FF2B5EF4-FFF2-40B4-BE49-F238E27FC236}">
                <a16:creationId xmlns:a16="http://schemas.microsoft.com/office/drawing/2014/main" id="{7F0A7A8D-F111-3F51-C42C-EAF21D9C6908}"/>
              </a:ext>
            </a:extLst>
          </p:cNvPr>
          <p:cNvSpPr/>
          <p:nvPr/>
        </p:nvSpPr>
        <p:spPr>
          <a:xfrm>
            <a:off x="3233059" y="321129"/>
            <a:ext cx="1828800" cy="18288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7" name="Action Button: Home 26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93E0155B-2B9F-7A0F-5A85-F9668E9B94AA}"/>
              </a:ext>
            </a:extLst>
          </p:cNvPr>
          <p:cNvSpPr/>
          <p:nvPr/>
        </p:nvSpPr>
        <p:spPr>
          <a:xfrm>
            <a:off x="11022127" y="6072188"/>
            <a:ext cx="641578" cy="63953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3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F1772-71F0-36DF-18C8-90317D276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0237F-79B3-7A40-3102-D657A1A3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33D26-A993-9F93-AF88-FFBB5F5C6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961914" cy="476023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is a phonics review memory matching game.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There are two things under the squares – pictures &amp; words.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Words – for students to tap and read.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Pictures – for matching.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Teachers should play and know it well before using it in class.</a:t>
            </a:r>
          </a:p>
        </p:txBody>
      </p:sp>
    </p:spTree>
    <p:extLst>
      <p:ext uri="{BB962C8B-B14F-4D97-AF65-F5344CB8AC3E}">
        <p14:creationId xmlns:p14="http://schemas.microsoft.com/office/powerpoint/2010/main" val="1437220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EB7A0-1D90-1628-BC43-93D803229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How to play?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175B5-94B1-D340-C890-D7285C3E5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961914" cy="476023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Choose the level to start.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Select any yellow square to start.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Find a match word/picture.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Not found the pair – choose them again to restart.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Found the pair – keep going to the next pair.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If there are too many mistakes, choose “reset” to restart.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Choose “reset” to restart the game.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Tap the little house at the corner to return to the level page.</a:t>
            </a:r>
          </a:p>
        </p:txBody>
      </p:sp>
    </p:spTree>
    <p:extLst>
      <p:ext uri="{BB962C8B-B14F-4D97-AF65-F5344CB8AC3E}">
        <p14:creationId xmlns:p14="http://schemas.microsoft.com/office/powerpoint/2010/main" val="1546806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E258F-CA0F-B9A7-9F96-ACD27BFB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Instructions for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20101-E03C-D2E7-0682-C00696CA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Change words/letters/background colors – Change it directly.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Change pictures – Move the cover away. Then go “shape format” </a:t>
            </a:r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 “shape fill”  “picture”.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sym typeface="Wingdings" pitchFamily="2" charset="2"/>
            </a:endParaRPr>
          </a:p>
          <a:p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Enjoy the game in class!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81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1728</TotalTime>
  <Words>244</Words>
  <Application>Microsoft Macintosh PowerPoint</Application>
  <PresentationFormat>Widescreen</PresentationFormat>
  <Paragraphs>89</Paragraphs>
  <Slides>11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ADLaM Display</vt:lpstr>
      <vt:lpstr>Aptos</vt:lpstr>
      <vt:lpstr>Aptos Display</vt:lpstr>
      <vt:lpstr>Arial</vt:lpstr>
      <vt:lpstr>Wingdings</vt:lpstr>
      <vt:lpstr>Office Theme</vt:lpstr>
      <vt:lpstr>Phonics Memory Game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</vt:lpstr>
      <vt:lpstr>How to play?</vt:lpstr>
      <vt:lpstr>Instructions for teachers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Luyao Wei</dc:creator>
  <cp:lastModifiedBy>Luyao Wei</cp:lastModifiedBy>
  <cp:revision>15</cp:revision>
  <dcterms:created xsi:type="dcterms:W3CDTF">2024-10-30T17:12:49Z</dcterms:created>
  <dcterms:modified xsi:type="dcterms:W3CDTF">2024-12-06T23:17:27Z</dcterms:modified>
</cp:coreProperties>
</file>